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2" r:id="rId5"/>
  </p:sldIdLst>
  <p:sldSz cx="30267275" cy="42794238"/>
  <p:notesSz cx="6858000" cy="9144000"/>
  <p:defaultTextStyle>
    <a:defPPr>
      <a:defRPr lang="en-US"/>
    </a:defPPr>
    <a:lvl1pPr marL="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87"/>
    <a:srgbClr val="0C93D1"/>
    <a:srgbClr val="296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1FEDE2-5F18-428B-BEA5-B738CD62D243}" v="7" dt="2024-03-26T14:52:44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5693"/>
    <p:restoredTop sz="94632"/>
  </p:normalViewPr>
  <p:slideViewPr>
    <p:cSldViewPr snapToGrid="0" snapToObjects="1">
      <p:cViewPr>
        <p:scale>
          <a:sx n="102" d="100"/>
          <a:sy n="102" d="100"/>
        </p:scale>
        <p:origin x="-298" y="-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Clark" userId="486a7ac4-9d4a-43d0-8e91-0ae8d2173240" providerId="ADAL" clId="{DD1FEDE2-5F18-428B-BEA5-B738CD62D243}"/>
    <pc:docChg chg="custSel modMainMaster">
      <pc:chgData name="Tori Clark" userId="486a7ac4-9d4a-43d0-8e91-0ae8d2173240" providerId="ADAL" clId="{DD1FEDE2-5F18-428B-BEA5-B738CD62D243}" dt="2024-03-26T14:52:44.721" v="114" actId="14826"/>
      <pc:docMkLst>
        <pc:docMk/>
      </pc:docMkLst>
      <pc:sldMasterChg chg="modSldLayout">
        <pc:chgData name="Tori Clark" userId="486a7ac4-9d4a-43d0-8e91-0ae8d2173240" providerId="ADAL" clId="{DD1FEDE2-5F18-428B-BEA5-B738CD62D243}" dt="2024-03-26T14:52:44.721" v="114" actId="14826"/>
        <pc:sldMasterMkLst>
          <pc:docMk/>
          <pc:sldMasterMk cId="979277779" sldId="2147483660"/>
        </pc:sldMasterMkLst>
        <pc:sldLayoutChg chg="addSp delSp modSp mod">
          <pc:chgData name="Tori Clark" userId="486a7ac4-9d4a-43d0-8e91-0ae8d2173240" providerId="ADAL" clId="{DD1FEDE2-5F18-428B-BEA5-B738CD62D243}" dt="2024-03-26T14:52:44.721" v="114" actId="14826"/>
          <pc:sldLayoutMkLst>
            <pc:docMk/>
            <pc:sldMasterMk cId="979277779" sldId="2147483660"/>
            <pc:sldLayoutMk cId="1293035971" sldId="2147483667"/>
          </pc:sldLayoutMkLst>
          <pc:spChg chg="mod">
            <ac:chgData name="Tori Clark" userId="486a7ac4-9d4a-43d0-8e91-0ae8d2173240" providerId="ADAL" clId="{DD1FEDE2-5F18-428B-BEA5-B738CD62D243}" dt="2024-03-26T14:49:41.346" v="112" actId="207"/>
            <ac:spMkLst>
              <pc:docMk/>
              <pc:sldMasterMk cId="979277779" sldId="2147483660"/>
              <pc:sldLayoutMk cId="1293035971" sldId="2147483667"/>
              <ac:spMk id="10" creationId="{5E1BDA17-BF19-D047-A87B-D86E225BA3DE}"/>
            </ac:spMkLst>
          </pc:spChg>
          <pc:spChg chg="mod">
            <ac:chgData name="Tori Clark" userId="486a7ac4-9d4a-43d0-8e91-0ae8d2173240" providerId="ADAL" clId="{DD1FEDE2-5F18-428B-BEA5-B738CD62D243}" dt="2024-03-26T14:48:36.512" v="111" actId="122"/>
            <ac:spMkLst>
              <pc:docMk/>
              <pc:sldMasterMk cId="979277779" sldId="2147483660"/>
              <pc:sldLayoutMk cId="1293035971" sldId="2147483667"/>
              <ac:spMk id="11" creationId="{E0E463E8-8A62-0548-98A6-F7AD4BEC5D99}"/>
            </ac:spMkLst>
          </pc:spChg>
          <pc:spChg chg="mod">
            <ac:chgData name="Tori Clark" userId="486a7ac4-9d4a-43d0-8e91-0ae8d2173240" providerId="ADAL" clId="{DD1FEDE2-5F18-428B-BEA5-B738CD62D243}" dt="2024-03-26T14:50:07.588" v="113" actId="207"/>
            <ac:spMkLst>
              <pc:docMk/>
              <pc:sldMasterMk cId="979277779" sldId="2147483660"/>
              <pc:sldLayoutMk cId="1293035971" sldId="2147483667"/>
              <ac:spMk id="22" creationId="{30C0B839-711B-D848-9202-047A7C31A5CB}"/>
            </ac:spMkLst>
          </pc:spChg>
          <pc:picChg chg="del">
            <ac:chgData name="Tori Clark" userId="486a7ac4-9d4a-43d0-8e91-0ae8d2173240" providerId="ADAL" clId="{DD1FEDE2-5F18-428B-BEA5-B738CD62D243}" dt="2024-03-26T14:45:44.754" v="0" actId="478"/>
            <ac:picMkLst>
              <pc:docMk/>
              <pc:sldMasterMk cId="979277779" sldId="2147483660"/>
              <pc:sldLayoutMk cId="1293035971" sldId="2147483667"/>
              <ac:picMk id="9" creationId="{40200E0F-56F8-5946-951C-8F051837F5B9}"/>
            </ac:picMkLst>
          </pc:picChg>
          <pc:picChg chg="add mod">
            <ac:chgData name="Tori Clark" userId="486a7ac4-9d4a-43d0-8e91-0ae8d2173240" providerId="ADAL" clId="{DD1FEDE2-5F18-428B-BEA5-B738CD62D243}" dt="2024-03-26T14:52:44.721" v="114" actId="14826"/>
            <ac:picMkLst>
              <pc:docMk/>
              <pc:sldMasterMk cId="979277779" sldId="2147483660"/>
              <pc:sldLayoutMk cId="1293035971" sldId="2147483667"/>
              <ac:picMk id="1026" creationId="{F4B3B6B6-7BB2-107F-D709-B80DF67303A3}"/>
            </ac:picMkLst>
          </pc:picChg>
        </pc:sldLayoutChg>
      </pc:sldMasterChg>
    </pc:docChg>
  </pc:docChgLst>
  <pc:docChgLst>
    <pc:chgData name="Tori Clark" userId="486a7ac4-9d4a-43d0-8e91-0ae8d2173240" providerId="ADAL" clId="{F85B08E9-3AFD-4D43-98E9-86E3FBDBF4C9}"/>
    <pc:docChg chg="custSel modSld modMainMaster">
      <pc:chgData name="Tori Clark" userId="486a7ac4-9d4a-43d0-8e91-0ae8d2173240" providerId="ADAL" clId="{F85B08E9-3AFD-4D43-98E9-86E3FBDBF4C9}" dt="2023-03-23T17:39:56.762" v="6" actId="478"/>
      <pc:docMkLst>
        <pc:docMk/>
      </pc:docMkLst>
      <pc:sldChg chg="addSp delSp mod">
        <pc:chgData name="Tori Clark" userId="486a7ac4-9d4a-43d0-8e91-0ae8d2173240" providerId="ADAL" clId="{F85B08E9-3AFD-4D43-98E9-86E3FBDBF4C9}" dt="2023-03-23T17:34:28.676" v="1" actId="478"/>
        <pc:sldMkLst>
          <pc:docMk/>
          <pc:sldMk cId="1705176354" sldId="262"/>
        </pc:sldMkLst>
        <pc:picChg chg="add del">
          <ac:chgData name="Tori Clark" userId="486a7ac4-9d4a-43d0-8e91-0ae8d2173240" providerId="ADAL" clId="{F85B08E9-3AFD-4D43-98E9-86E3FBDBF4C9}" dt="2023-03-23T17:34:28.676" v="1" actId="478"/>
          <ac:picMkLst>
            <pc:docMk/>
            <pc:sldMk cId="1705176354" sldId="262"/>
            <ac:picMk id="6" creationId="{D350FC07-6287-4E63-F753-5B2F2D29AF64}"/>
          </ac:picMkLst>
        </pc:picChg>
      </pc:sldChg>
      <pc:sldMasterChg chg="modSldLayout">
        <pc:chgData name="Tori Clark" userId="486a7ac4-9d4a-43d0-8e91-0ae8d2173240" providerId="ADAL" clId="{F85B08E9-3AFD-4D43-98E9-86E3FBDBF4C9}" dt="2023-03-23T17:39:56.762" v="6" actId="478"/>
        <pc:sldMasterMkLst>
          <pc:docMk/>
          <pc:sldMasterMk cId="979277779" sldId="2147483660"/>
        </pc:sldMasterMkLst>
        <pc:sldLayoutChg chg="delSp modSp mod">
          <pc:chgData name="Tori Clark" userId="486a7ac4-9d4a-43d0-8e91-0ae8d2173240" providerId="ADAL" clId="{F85B08E9-3AFD-4D43-98E9-86E3FBDBF4C9}" dt="2023-03-23T17:39:56.762" v="6" actId="478"/>
          <pc:sldLayoutMkLst>
            <pc:docMk/>
            <pc:sldMasterMk cId="979277779" sldId="2147483660"/>
            <pc:sldLayoutMk cId="1293035971" sldId="2147483667"/>
          </pc:sldLayoutMkLst>
          <pc:spChg chg="mod">
            <ac:chgData name="Tori Clark" userId="486a7ac4-9d4a-43d0-8e91-0ae8d2173240" providerId="ADAL" clId="{F85B08E9-3AFD-4D43-98E9-86E3FBDBF4C9}" dt="2023-03-23T17:39:52.797" v="5" actId="20577"/>
            <ac:spMkLst>
              <pc:docMk/>
              <pc:sldMasterMk cId="979277779" sldId="2147483660"/>
              <pc:sldLayoutMk cId="1293035971" sldId="2147483667"/>
              <ac:spMk id="11" creationId="{E0E463E8-8A62-0548-98A6-F7AD4BEC5D99}"/>
            </ac:spMkLst>
          </pc:spChg>
          <pc:picChg chg="del">
            <ac:chgData name="Tori Clark" userId="486a7ac4-9d4a-43d0-8e91-0ae8d2173240" providerId="ADAL" clId="{F85B08E9-3AFD-4D43-98E9-86E3FBDBF4C9}" dt="2023-03-23T17:39:56.762" v="6" actId="478"/>
            <ac:picMkLst>
              <pc:docMk/>
              <pc:sldMasterMk cId="979277779" sldId="2147483660"/>
              <pc:sldLayoutMk cId="1293035971" sldId="2147483667"/>
              <ac:picMk id="3" creationId="{B9EF714B-35F5-5A5D-0394-7519633C877E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58AC2-E4F4-4A5F-8CC2-6FC50ABEF28B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EC634-BE12-4E5C-88F7-242B826B2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13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9D68CB-BDF3-7648-8FDD-ED4CFCC6BA71}"/>
              </a:ext>
            </a:extLst>
          </p:cNvPr>
          <p:cNvCxnSpPr>
            <a:cxnSpLocks/>
          </p:cNvCxnSpPr>
          <p:nvPr userDrawn="1"/>
        </p:nvCxnSpPr>
        <p:spPr>
          <a:xfrm>
            <a:off x="798518" y="6054266"/>
            <a:ext cx="28670239" cy="0"/>
          </a:xfrm>
          <a:prstGeom prst="line">
            <a:avLst/>
          </a:prstGeom>
          <a:ln w="41275">
            <a:solidFill>
              <a:srgbClr val="0C93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1BDA17-BF19-D047-A87B-D86E225BA3DE}"/>
              </a:ext>
            </a:extLst>
          </p:cNvPr>
          <p:cNvSpPr/>
          <p:nvPr userDrawn="1"/>
        </p:nvSpPr>
        <p:spPr>
          <a:xfrm>
            <a:off x="24777821" y="963117"/>
            <a:ext cx="4712201" cy="1348283"/>
          </a:xfrm>
          <a:prstGeom prst="rect">
            <a:avLst/>
          </a:prstGeom>
          <a:solidFill>
            <a:srgbClr val="1841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E463E8-8A62-0548-98A6-F7AD4BEC5D99}"/>
              </a:ext>
            </a:extLst>
          </p:cNvPr>
          <p:cNvSpPr/>
          <p:nvPr userDrawn="1"/>
        </p:nvSpPr>
        <p:spPr>
          <a:xfrm>
            <a:off x="24915219" y="1150764"/>
            <a:ext cx="44374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Futura Book" pitchFamily="2" charset="0"/>
                <a:cs typeface="Arial" panose="020B0604020202020204" pitchFamily="34" charset="0"/>
              </a:rPr>
              <a:t>World Brewing Congress 2024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Futura Book" pitchFamily="2" charset="0"/>
                <a:cs typeface="Arial" panose="020B0604020202020204" pitchFamily="34" charset="0"/>
              </a:rPr>
              <a:t>August 17-20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Futura Book" pitchFamily="2" charset="0"/>
                <a:cs typeface="Arial" panose="020B0604020202020204" pitchFamily="34" charset="0"/>
              </a:rPr>
              <a:t>Minneapolis, Minnesota USA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3A160C6-EB0D-D04C-AA62-9FD5DD560E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6600" y="3151458"/>
            <a:ext cx="3999317" cy="1564921"/>
          </a:xfrm>
        </p:spPr>
        <p:txBody>
          <a:bodyPr>
            <a:normAutofit/>
          </a:bodyPr>
          <a:lstStyle>
            <a:lvl1pPr marL="0" indent="0" algn="l">
              <a:buNone/>
              <a:defRPr sz="4500">
                <a:latin typeface="Futura Book" pitchFamily="2" charset="0"/>
              </a:defRPr>
            </a:lvl1pPr>
          </a:lstStyle>
          <a:p>
            <a:pPr lvl="0"/>
            <a:r>
              <a:rPr lang="en-US" dirty="0"/>
              <a:t>Poster Number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9B7AFA8-7144-684F-8CA0-2F33D6B945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5060" y="3106940"/>
            <a:ext cx="17677154" cy="2557880"/>
          </a:xfrm>
        </p:spPr>
        <p:txBody>
          <a:bodyPr>
            <a:normAutofit/>
          </a:bodyPr>
          <a:lstStyle>
            <a:lvl1pPr marL="0" indent="0" algn="ctr">
              <a:buNone/>
              <a:defRPr sz="4500">
                <a:latin typeface="Futura Book" pitchFamily="2" charset="0"/>
              </a:defRPr>
            </a:lvl1pPr>
          </a:lstStyle>
          <a:p>
            <a:pPr lvl="0"/>
            <a:r>
              <a:rPr lang="en-US" dirty="0"/>
              <a:t>Name &amp; Affiliation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0C0B839-711B-D848-9202-047A7C31A5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73093" y="712525"/>
            <a:ext cx="16321088" cy="2004970"/>
          </a:xfrm>
        </p:spPr>
        <p:txBody>
          <a:bodyPr>
            <a:normAutofit/>
          </a:bodyPr>
          <a:lstStyle>
            <a:lvl1pPr marL="0" indent="0" algn="ctr">
              <a:buNone/>
              <a:defRPr sz="5000" b="1">
                <a:solidFill>
                  <a:srgbClr val="184187"/>
                </a:solidFill>
                <a:latin typeface="Futura Book" pitchFamily="2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4B3B6B6-7BB2-107F-D709-B80DF67303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1612807" y="455481"/>
            <a:ext cx="2586901" cy="2586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03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701A8-82E5-794F-905B-16BDFE9CC1CA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D8CCA-A76E-3F4C-B677-A00D83AAA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7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49F81E-0A4A-D341-94A0-7A30BF54A2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35153-230F-2546-80DF-786C59B625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51349-6F18-2044-BBE6-CA5F7CAE8E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176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F130E54009824582507ED6A5880A9C" ma:contentTypeVersion="2" ma:contentTypeDescription="Create a new document." ma:contentTypeScope="" ma:versionID="a5975768463f5c4416d7d6f42c9f2df4">
  <xsd:schema xmlns:xsd="http://www.w3.org/2001/XMLSchema" xmlns:xs="http://www.w3.org/2001/XMLSchema" xmlns:p="http://schemas.microsoft.com/office/2006/metadata/properties" xmlns:ns1="http://schemas.microsoft.com/sharepoint/v3" xmlns:ns2="c20d7ebe-7c7c-4f50-a05f-8c95626ffac5" targetNamespace="http://schemas.microsoft.com/office/2006/metadata/properties" ma:root="true" ma:fieldsID="56e6385751ab7940c869477641f23bed" ns1:_="" ns2:_="">
    <xsd:import namespace="http://schemas.microsoft.com/sharepoint/v3"/>
    <xsd:import namespace="c20d7ebe-7c7c-4f50-a05f-8c95626ffac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d7ebe-7c7c-4f50-a05f-8c95626ffa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0d7ebe-7c7c-4f50-a05f-8c95626ffac5">
      <UserInfo>
        <DisplayName/>
        <AccountId xsi:nil="true"/>
        <AccountType/>
      </UserInfo>
    </SharedWithUsers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B3C9CB0-3F28-44D6-9D8E-FED3F580A90B}"/>
</file>

<file path=customXml/itemProps2.xml><?xml version="1.0" encoding="utf-8"?>
<ds:datastoreItem xmlns:ds="http://schemas.openxmlformats.org/officeDocument/2006/customXml" ds:itemID="{DB272360-88E1-4FF4-9B07-B353F7C33F8C}"/>
</file>

<file path=customXml/itemProps3.xml><?xml version="1.0" encoding="utf-8"?>
<ds:datastoreItem xmlns:ds="http://schemas.openxmlformats.org/officeDocument/2006/customXml" ds:itemID="{566A3A7C-639D-41B0-AF69-D4096B5B83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Futura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Keswani</dc:creator>
  <cp:lastModifiedBy>Tori Clark</cp:lastModifiedBy>
  <cp:revision>20</cp:revision>
  <cp:lastPrinted>2019-03-05T20:30:15Z</cp:lastPrinted>
  <dcterms:created xsi:type="dcterms:W3CDTF">2018-05-02T15:40:18Z</dcterms:created>
  <dcterms:modified xsi:type="dcterms:W3CDTF">2024-03-26T14:52:50Z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0x010100FDF130E54009824582507ED6A5880A9C</vt:lpwstr>
  </property>
  <property fmtid="{D5CDD505-2E9C-101B-9397-08002B2CF9AE}" pid="3" name="GraphicType">
    <vt:lpwstr/>
  </property>
  <property fmtid="{D5CDD505-2E9C-101B-9397-08002B2CF9AE}" pid="4" name="Asset_x0020_Type">
    <vt:lpwstr/>
  </property>
  <property fmtid="{D5CDD505-2E9C-101B-9397-08002B2CF9AE}" pid="5" name="MarketingChannel">
    <vt:lpwstr/>
  </property>
  <property fmtid="{D5CDD505-2E9C-101B-9397-08002B2CF9AE}" pid="6" name="Month">
    <vt:lpwstr/>
  </property>
  <property fmtid="{D5CDD505-2E9C-101B-9397-08002B2CF9AE}" pid="7" name="MediaServiceImageTags">
    <vt:lpwstr/>
  </property>
  <property fmtid="{D5CDD505-2E9C-101B-9397-08002B2CF9AE}" pid="8" name="FiscalYear">
    <vt:lpwstr/>
  </property>
  <property fmtid="{D5CDD505-2E9C-101B-9397-08002B2CF9AE}" pid="9" name="Society">
    <vt:lpwstr>1;#ASBC|7ba4173b-0fa1-4705-88bc-bfed3a4c267c</vt:lpwstr>
  </property>
  <property fmtid="{D5CDD505-2E9C-101B-9397-08002B2CF9AE}" pid="10" name="DocType">
    <vt:lpwstr/>
  </property>
  <property fmtid="{D5CDD505-2E9C-101B-9397-08002B2CF9AE}" pid="11" name="Dept">
    <vt:lpwstr>51;#Meetings|770d01bc-06d6-4107-b8bc-9f1935367699</vt:lpwstr>
  </property>
  <property fmtid="{D5CDD505-2E9C-101B-9397-08002B2CF9AE}" pid="12" name="ProjectProductType">
    <vt:lpwstr/>
  </property>
  <property fmtid="{D5CDD505-2E9C-101B-9397-08002B2CF9AE}" pid="13" name="Year">
    <vt:lpwstr/>
  </property>
  <property fmtid="{D5CDD505-2E9C-101B-9397-08002B2CF9AE}" pid="14" name="Asset Type">
    <vt:lpwstr/>
  </property>
  <property fmtid="{D5CDD505-2E9C-101B-9397-08002B2CF9AE}" pid="15" name="LPP Type">
    <vt:lpwstr/>
  </property>
  <property fmtid="{D5CDD505-2E9C-101B-9397-08002B2CF9AE}" pid="16" name="ed199e16f43b40d9bacaf45316136272">
    <vt:lpwstr>Meetings|770d01bc-06d6-4107-b8bc-9f1935367699</vt:lpwstr>
  </property>
  <property fmtid="{D5CDD505-2E9C-101B-9397-08002B2CF9AE}" pid="17" name="Order">
    <vt:r8>77500</vt:r8>
  </property>
  <property fmtid="{D5CDD505-2E9C-101B-9397-08002B2CF9AE}" pid="18" name="xd_ProgID">
    <vt:lpwstr/>
  </property>
  <property fmtid="{D5CDD505-2E9C-101B-9397-08002B2CF9AE}" pid="19" name="ComplianceAssetId">
    <vt:lpwstr/>
  </property>
  <property fmtid="{D5CDD505-2E9C-101B-9397-08002B2CF9AE}" pid="20" name="TemplateUrl">
    <vt:lpwstr/>
  </property>
  <property fmtid="{D5CDD505-2E9C-101B-9397-08002B2CF9AE}" pid="21" name="fad717ca68ca46648c8e12ee93e84e2e">
    <vt:lpwstr>ASBC|7ba4173b-0fa1-4705-88bc-bfed3a4c267c</vt:lpwstr>
  </property>
  <property fmtid="{D5CDD505-2E9C-101B-9397-08002B2CF9AE}" pid="22" name="_ExtendedDescription">
    <vt:lpwstr/>
  </property>
  <property fmtid="{D5CDD505-2E9C-101B-9397-08002B2CF9AE}" pid="23" name="TriggerFlowInfo">
    <vt:lpwstr/>
  </property>
  <property fmtid="{D5CDD505-2E9C-101B-9397-08002B2CF9AE}" pid="24" name="MeetingType">
    <vt:lpwstr>Annual Meeting</vt:lpwstr>
  </property>
  <property fmtid="{D5CDD505-2E9C-101B-9397-08002B2CF9AE}" pid="25" name="xd_Signature">
    <vt:bool>false</vt:bool>
  </property>
  <property fmtid="{D5CDD505-2E9C-101B-9397-08002B2CF9AE}" pid="26" name="Meeting Type">
    <vt:lpwstr/>
  </property>
  <property fmtid="{D5CDD505-2E9C-101B-9397-08002B2CF9AE}" pid="27" name="App">
    <vt:lpwstr/>
  </property>
  <property fmtid="{D5CDD505-2E9C-101B-9397-08002B2CF9AE}" pid="28" name="Doc Type">
    <vt:lpwstr/>
  </property>
</Properties>
</file>